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4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7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3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9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9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6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3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9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4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03C18-C807-4CD0-B92B-48AB4F83E826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4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23" y="490082"/>
            <a:ext cx="9850806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0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23" y="490082"/>
            <a:ext cx="9831206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5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78" y="490082"/>
            <a:ext cx="9859095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2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82" y="490082"/>
            <a:ext cx="9823686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96" y="504477"/>
            <a:ext cx="9802858" cy="548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0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68" y="505246"/>
            <a:ext cx="9795313" cy="548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the Pacific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Houman Kamran Habibkhani</dc:creator>
  <cp:lastModifiedBy>Houman Kamran Habibkhani</cp:lastModifiedBy>
  <cp:revision>52</cp:revision>
  <dcterms:created xsi:type="dcterms:W3CDTF">2021-06-17T15:57:40Z</dcterms:created>
  <dcterms:modified xsi:type="dcterms:W3CDTF">2022-04-13T14:51:06Z</dcterms:modified>
</cp:coreProperties>
</file>

<file path=docProps/thumbnail.jpeg>
</file>